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4"/>
  </p:notesMasterIdLst>
  <p:handoutMasterIdLst>
    <p:handoutMasterId r:id="rId15"/>
  </p:handoutMasterIdLst>
  <p:sldIdLst>
    <p:sldId id="256" r:id="rId3"/>
    <p:sldId id="287" r:id="rId4"/>
    <p:sldId id="279" r:id="rId5"/>
    <p:sldId id="280" r:id="rId6"/>
    <p:sldId id="282" r:id="rId7"/>
    <p:sldId id="284" r:id="rId8"/>
    <p:sldId id="285" r:id="rId9"/>
    <p:sldId id="281" r:id="rId10"/>
    <p:sldId id="288" r:id="rId11"/>
    <p:sldId id="286" r:id="rId12"/>
    <p:sldId id="283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orient="horz" pos="3792" userDrawn="1">
          <p15:clr>
            <a:srgbClr val="A4A3A4"/>
          </p15:clr>
        </p15:guide>
        <p15:guide id="4" orient="horz" pos="336" userDrawn="1">
          <p15:clr>
            <a:srgbClr val="A4A3A4"/>
          </p15:clr>
        </p15:guide>
        <p15:guide id="5" orient="horz" pos="1920" userDrawn="1">
          <p15:clr>
            <a:srgbClr val="A4A3A4"/>
          </p15:clr>
        </p15:guide>
        <p15:guide id="6" orient="horz" pos="3984" userDrawn="1">
          <p15:clr>
            <a:srgbClr val="A4A3A4"/>
          </p15:clr>
        </p15:guide>
        <p15:guide id="7" orient="horz" pos="1152" userDrawn="1">
          <p15:clr>
            <a:srgbClr val="A4A3A4"/>
          </p15:clr>
        </p15:guide>
        <p15:guide id="8" pos="2880" userDrawn="1">
          <p15:clr>
            <a:srgbClr val="A4A3A4"/>
          </p15:clr>
        </p15:guide>
        <p15:guide id="9" pos="503" userDrawn="1">
          <p15:clr>
            <a:srgbClr val="A4A3A4"/>
          </p15:clr>
        </p15:guide>
        <p15:guide id="10" pos="5257" userDrawn="1">
          <p15:clr>
            <a:srgbClr val="A4A3A4"/>
          </p15:clr>
        </p15:guide>
        <p15:guide id="11" pos="4608" userDrawn="1">
          <p15:clr>
            <a:srgbClr val="A4A3A4"/>
          </p15:clr>
        </p15:guide>
        <p15:guide id="12" pos="2448" userDrawn="1">
          <p15:clr>
            <a:srgbClr val="A4A3A4"/>
          </p15:clr>
        </p15:guide>
        <p15:guide id="13" pos="5545" userDrawn="1">
          <p15:clr>
            <a:srgbClr val="A4A3A4"/>
          </p15:clr>
        </p15:guide>
        <p15:guide id="14" pos="27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howGuides="1">
      <p:cViewPr varScale="1">
        <p:scale>
          <a:sx n="82" d="100"/>
          <a:sy n="82" d="100"/>
        </p:scale>
        <p:origin x="1502" y="58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2880"/>
        <p:guide pos="503"/>
        <p:guide pos="5257"/>
        <p:guide pos="4608"/>
        <p:guide pos="2448"/>
        <p:guide pos="5545"/>
        <p:guide pos="27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howGuides="1">
      <p:cViewPr varScale="1">
        <p:scale>
          <a:sx n="66" d="100"/>
          <a:sy n="66" d="100"/>
        </p:scale>
        <p:origin x="22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1">
              <a:defRPr lang="ko-KR" sz="1200"/>
            </a:lvl1pPr>
          </a:lstStyle>
          <a:p>
            <a:fld id="{24CE221E-83ED-4F6C-BA5F-3F9E6FDB6953}" type="datetimeFigureOut">
              <a:rPr lang="en-US" altLang="ko-KR"/>
              <a:t>8/12/2017</a:t>
            </a:fld>
            <a:endParaRPr lang="ko-KR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1">
              <a:defRPr lang="ko-KR" sz="1200"/>
            </a:lvl1pPr>
          </a:lstStyle>
          <a:p>
            <a:fld id="{CA4CBEF8-5CDE-472B-839B-B8BB0C881006}" type="slidenum">
              <a:rPr lang="ko-KR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1">
              <a:defRPr lang="ko-KR" sz="1200"/>
            </a:lvl1pPr>
          </a:lstStyle>
          <a:p>
            <a:fld id="{97853E5F-CE67-483C-A264-F17AC70E9CA2}" type="datetimeFigureOut">
              <a:t>2017-08-12</a:t>
            </a:fld>
            <a:endParaRPr lang="ko-KR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latinLnBrk="1"/>
            <a:r>
              <a:rPr lang="ko-KR"/>
              <a:t>마스터 텍스트 스타일 편집</a:t>
            </a:r>
          </a:p>
          <a:p>
            <a:pPr lvl="1" latinLnBrk="1"/>
            <a:r>
              <a:rPr lang="ko-KR"/>
              <a:t>둘째 수준</a:t>
            </a:r>
          </a:p>
          <a:p>
            <a:pPr lvl="2" latinLnBrk="1"/>
            <a:r>
              <a:rPr lang="ko-KR"/>
              <a:t>셋째 수준</a:t>
            </a:r>
          </a:p>
          <a:p>
            <a:pPr lvl="3" latinLnBrk="1"/>
            <a:r>
              <a:rPr lang="ko-KR"/>
              <a:t>넷째 수준</a:t>
            </a:r>
          </a:p>
          <a:p>
            <a:pPr lvl="4" latinLnBrk="1"/>
            <a:r>
              <a:rPr lang="ko-KR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1">
              <a:defRPr lang="ko-KR" sz="1200"/>
            </a:lvl1pPr>
          </a:lstStyle>
          <a:p>
            <a:fld id="{6BB98AFB-CB0D-4DFE-87B9-B4B0D0DE73CD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99119" y="533402"/>
            <a:ext cx="3772883" cy="2514601"/>
          </a:xfrm>
        </p:spPr>
        <p:txBody>
          <a:bodyPr>
            <a:normAutofit/>
          </a:bodyPr>
          <a:lstStyle>
            <a:lvl1pPr latinLnBrk="1">
              <a:defRPr lang="ko-KR" sz="5400"/>
            </a:lvl1pPr>
          </a:lstStyle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799119" y="3403600"/>
            <a:ext cx="3772883" cy="1397000"/>
          </a:xfrm>
        </p:spPr>
        <p:txBody>
          <a:bodyPr>
            <a:normAutofit/>
          </a:bodyPr>
          <a:lstStyle>
            <a:lvl1pPr marL="0" indent="0" algn="l" latinLnBrk="1">
              <a:spcBef>
                <a:spcPts val="600"/>
              </a:spcBef>
              <a:buNone/>
              <a:defRPr lang="ko-KR" sz="2399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7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2pPr>
            <a:lvl3pPr marL="914415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3pPr>
            <a:lvl4pPr marL="1371622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4pPr>
            <a:lvl5pPr marL="1828831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5pPr>
            <a:lvl6pPr marL="2286038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6pPr>
            <a:lvl7pPr marL="2743246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7pPr>
            <a:lvl8pPr marL="3200453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8pPr>
            <a:lvl9pPr marL="3657661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2017-08-12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66475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latinLnBrk="1"/>
            <a:r>
              <a:rPr lang="ko-KR" altLang="en-US"/>
              <a:t>마스터 텍스트 스타일을 편집합니다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2017-08-12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66809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72771" y="533400"/>
            <a:ext cx="1772112" cy="5486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799118" y="533400"/>
            <a:ext cx="5602158" cy="5486400"/>
          </a:xfrm>
        </p:spPr>
        <p:txBody>
          <a:bodyPr vert="eaVert"/>
          <a:lstStyle/>
          <a:p>
            <a:pPr lvl="0" latinLnBrk="1"/>
            <a:r>
              <a:rPr lang="ko-KR" altLang="en-US"/>
              <a:t>마스터 텍스트 스타일을 편집합니다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2017-08-12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8824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latinLnBrk="1"/>
            <a:r>
              <a:rPr lang="ko-KR" altLang="en-US"/>
              <a:t>마스터 텍스트 스타일을 편집합니다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2017-08-12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42915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9119" y="533400"/>
            <a:ext cx="6516797" cy="2286000"/>
          </a:xfrm>
        </p:spPr>
        <p:txBody>
          <a:bodyPr anchor="b">
            <a:normAutofit/>
          </a:bodyPr>
          <a:lstStyle>
            <a:lvl1pPr algn="l" latinLnBrk="1">
              <a:defRPr lang="ko-KR" sz="5400" b="1" cap="none" baseline="0"/>
            </a:lvl1pPr>
          </a:lstStyle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99119" y="3124200"/>
            <a:ext cx="6516797" cy="1371600"/>
          </a:xfrm>
        </p:spPr>
        <p:txBody>
          <a:bodyPr anchor="t">
            <a:normAutofit/>
          </a:bodyPr>
          <a:lstStyle>
            <a:lvl1pPr marL="0" indent="0" latinLnBrk="1">
              <a:spcBef>
                <a:spcPts val="600"/>
              </a:spcBef>
              <a:buNone/>
              <a:defRPr lang="ko-KR" sz="2399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7" indent="0" latinLnBrk="1">
              <a:buNone/>
              <a:defRPr lang="ko-KR" sz="1800">
                <a:solidFill>
                  <a:schemeClr val="tx1">
                    <a:tint val="75000"/>
                  </a:schemeClr>
                </a:solidFill>
              </a:defRPr>
            </a:lvl2pPr>
            <a:lvl3pPr marL="914415" indent="0" latinLnBrk="1">
              <a:buNone/>
              <a:defRPr lang="ko-KR" sz="1600">
                <a:solidFill>
                  <a:schemeClr val="tx1">
                    <a:tint val="75000"/>
                  </a:schemeClr>
                </a:solidFill>
              </a:defRPr>
            </a:lvl3pPr>
            <a:lvl4pPr marL="1371622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4pPr>
            <a:lvl5pPr marL="1828831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5pPr>
            <a:lvl6pPr marL="2286038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6pPr>
            <a:lvl7pPr marL="2743246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7pPr>
            <a:lvl8pPr marL="3200453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8pPr>
            <a:lvl9pPr marL="3657661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latinLnBrk="1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2017-08-12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70133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799118" y="1828800"/>
            <a:ext cx="3189801" cy="41910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스타일을 편집합니다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099517" y="1828800"/>
            <a:ext cx="3189801" cy="41910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스타일을 편집합니다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2017-08-12</a:t>
            </a:fld>
            <a:endParaRPr 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4137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9117" y="533400"/>
            <a:ext cx="6516799" cy="1066800"/>
          </a:xfrm>
        </p:spPr>
        <p:txBody>
          <a:bodyPr/>
          <a:lstStyle>
            <a:lvl1pPr latinLnBrk="1">
              <a:defRPr lang="ko-KR"/>
            </a:lvl1pPr>
          </a:lstStyle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99118" y="1828802"/>
            <a:ext cx="3189801" cy="685801"/>
          </a:xfrm>
        </p:spPr>
        <p:txBody>
          <a:bodyPr anchor="ctr">
            <a:normAutofit/>
          </a:bodyPr>
          <a:lstStyle>
            <a:lvl1pPr marL="0" indent="0" latinLnBrk="1">
              <a:spcBef>
                <a:spcPts val="0"/>
              </a:spcBef>
              <a:buNone/>
              <a:defRPr lang="ko-KR" sz="2000" b="0"/>
            </a:lvl1pPr>
            <a:lvl2pPr marL="457207" indent="0" latinLnBrk="1">
              <a:buNone/>
              <a:defRPr lang="ko-KR" sz="2000" b="1"/>
            </a:lvl2pPr>
            <a:lvl3pPr marL="914415" indent="0" latinLnBrk="1">
              <a:buNone/>
              <a:defRPr lang="ko-KR" sz="1800" b="1"/>
            </a:lvl3pPr>
            <a:lvl4pPr marL="1371622" indent="0" latinLnBrk="1">
              <a:buNone/>
              <a:defRPr lang="ko-KR" sz="1600" b="1"/>
            </a:lvl4pPr>
            <a:lvl5pPr marL="1828831" indent="0" latinLnBrk="1">
              <a:buNone/>
              <a:defRPr lang="ko-KR" sz="1600" b="1"/>
            </a:lvl5pPr>
            <a:lvl6pPr marL="2286038" indent="0" latinLnBrk="1">
              <a:buNone/>
              <a:defRPr lang="ko-KR" sz="1600" b="1"/>
            </a:lvl6pPr>
            <a:lvl7pPr marL="2743246" indent="0" latinLnBrk="1">
              <a:buNone/>
              <a:defRPr lang="ko-KR" sz="1600" b="1"/>
            </a:lvl7pPr>
            <a:lvl8pPr marL="3200453" indent="0" latinLnBrk="1">
              <a:buNone/>
              <a:defRPr lang="ko-KR" sz="1600" b="1"/>
            </a:lvl8pPr>
            <a:lvl9pPr marL="3657661" indent="0" latinLnBrk="1">
              <a:buNone/>
              <a:defRPr lang="ko-KR" sz="1600" b="1"/>
            </a:lvl9pPr>
          </a:lstStyle>
          <a:p>
            <a:pPr lvl="0" latinLnBrk="1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799118" y="2590800"/>
            <a:ext cx="3189801" cy="34290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스타일을 편집합니다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126115" y="1828802"/>
            <a:ext cx="3189801" cy="685801"/>
          </a:xfrm>
        </p:spPr>
        <p:txBody>
          <a:bodyPr anchor="ctr">
            <a:normAutofit/>
          </a:bodyPr>
          <a:lstStyle>
            <a:lvl1pPr marL="0" indent="0" latinLnBrk="1">
              <a:spcBef>
                <a:spcPts val="0"/>
              </a:spcBef>
              <a:buNone/>
              <a:defRPr lang="ko-KR" sz="2000" b="0"/>
            </a:lvl1pPr>
            <a:lvl2pPr marL="457207" indent="0" latinLnBrk="1">
              <a:buNone/>
              <a:defRPr lang="ko-KR" sz="2000" b="1"/>
            </a:lvl2pPr>
            <a:lvl3pPr marL="914415" indent="0" latinLnBrk="1">
              <a:buNone/>
              <a:defRPr lang="ko-KR" sz="1800" b="1"/>
            </a:lvl3pPr>
            <a:lvl4pPr marL="1371622" indent="0" latinLnBrk="1">
              <a:buNone/>
              <a:defRPr lang="ko-KR" sz="1600" b="1"/>
            </a:lvl4pPr>
            <a:lvl5pPr marL="1828831" indent="0" latinLnBrk="1">
              <a:buNone/>
              <a:defRPr lang="ko-KR" sz="1600" b="1"/>
            </a:lvl5pPr>
            <a:lvl6pPr marL="2286038" indent="0" latinLnBrk="1">
              <a:buNone/>
              <a:defRPr lang="ko-KR" sz="1600" b="1"/>
            </a:lvl6pPr>
            <a:lvl7pPr marL="2743246" indent="0" latinLnBrk="1">
              <a:buNone/>
              <a:defRPr lang="ko-KR" sz="1600" b="1"/>
            </a:lvl7pPr>
            <a:lvl8pPr marL="3200453" indent="0" latinLnBrk="1">
              <a:buNone/>
              <a:defRPr lang="ko-KR" sz="1600" b="1"/>
            </a:lvl8pPr>
            <a:lvl9pPr marL="3657661" indent="0" latinLnBrk="1">
              <a:buNone/>
              <a:defRPr lang="ko-KR" sz="1600" b="1"/>
            </a:lvl9pPr>
          </a:lstStyle>
          <a:p>
            <a:pPr lvl="0" latinLnBrk="1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126115" y="2590800"/>
            <a:ext cx="3189801" cy="34290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스타일을 편집합니다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2017-08-12</a:t>
            </a:fld>
            <a:endParaRPr lang="ko-KR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00078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2017-08-12</a:t>
            </a:fld>
            <a:endParaRPr lang="ko-KR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90715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2017-08-12</a:t>
            </a:fld>
            <a:endParaRPr lang="ko-KR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44153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내용(캡션 포함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9118" y="533400"/>
            <a:ext cx="3086904" cy="1524000"/>
          </a:xfrm>
        </p:spPr>
        <p:txBody>
          <a:bodyPr anchor="b">
            <a:normAutofit/>
          </a:bodyPr>
          <a:lstStyle>
            <a:lvl1pPr algn="l" latinLnBrk="1">
              <a:defRPr lang="ko-KR" sz="3600" b="1"/>
            </a:lvl1pPr>
          </a:lstStyle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400506" y="533400"/>
            <a:ext cx="4401696" cy="54864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스타일을 편집합니다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99118" y="2209800"/>
            <a:ext cx="3086904" cy="3810000"/>
          </a:xfrm>
        </p:spPr>
        <p:txBody>
          <a:bodyPr>
            <a:normAutofit/>
          </a:bodyPr>
          <a:lstStyle>
            <a:lvl1pPr marL="0" indent="0" latinLnBrk="1">
              <a:lnSpc>
                <a:spcPct val="110000"/>
              </a:lnSpc>
              <a:spcBef>
                <a:spcPts val="600"/>
              </a:spcBef>
              <a:buNone/>
              <a:defRPr lang="ko-KR"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7" indent="0" latinLnBrk="1">
              <a:buNone/>
              <a:defRPr lang="ko-KR" sz="1200"/>
            </a:lvl2pPr>
            <a:lvl3pPr marL="914415" indent="0" latinLnBrk="1">
              <a:buNone/>
              <a:defRPr lang="ko-KR" sz="1000"/>
            </a:lvl3pPr>
            <a:lvl4pPr marL="1371622" indent="0" latinLnBrk="1">
              <a:buNone/>
              <a:defRPr lang="ko-KR" sz="900"/>
            </a:lvl4pPr>
            <a:lvl5pPr marL="1828831" indent="0" latinLnBrk="1">
              <a:buNone/>
              <a:defRPr lang="ko-KR" sz="900"/>
            </a:lvl5pPr>
            <a:lvl6pPr marL="2286038" indent="0" latinLnBrk="1">
              <a:buNone/>
              <a:defRPr lang="ko-KR" sz="900"/>
            </a:lvl6pPr>
            <a:lvl7pPr marL="2743246" indent="0" latinLnBrk="1">
              <a:buNone/>
              <a:defRPr lang="ko-KR" sz="900"/>
            </a:lvl7pPr>
            <a:lvl8pPr marL="3200453" indent="0" latinLnBrk="1">
              <a:buNone/>
              <a:defRPr lang="ko-KR" sz="900"/>
            </a:lvl8pPr>
            <a:lvl9pPr marL="3657661" indent="0" latinLnBrk="1">
              <a:buNone/>
              <a:defRPr lang="ko-KR" sz="900"/>
            </a:lvl9pPr>
          </a:lstStyle>
          <a:p>
            <a:pPr lvl="0" latinLnBrk="1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2017-08-12</a:t>
            </a:fld>
            <a:endParaRPr 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10171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(캡션 포함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9118" y="533400"/>
            <a:ext cx="3086904" cy="1524000"/>
          </a:xfrm>
        </p:spPr>
        <p:txBody>
          <a:bodyPr anchor="b">
            <a:noAutofit/>
          </a:bodyPr>
          <a:lstStyle>
            <a:lvl1pPr algn="l" latinLnBrk="1">
              <a:defRPr lang="ko-KR" sz="3600" b="1"/>
            </a:lvl1pPr>
          </a:lstStyle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400506" y="533400"/>
            <a:ext cx="4336259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 algn="ctr" latinLnBrk="1">
              <a:buNone/>
              <a:defRPr lang="ko-KR" sz="2399"/>
            </a:lvl1pPr>
            <a:lvl2pPr marL="457207" indent="0" latinLnBrk="1">
              <a:buNone/>
              <a:defRPr lang="ko-KR" sz="2801"/>
            </a:lvl2pPr>
            <a:lvl3pPr marL="914415" indent="0" latinLnBrk="1">
              <a:buNone/>
              <a:defRPr lang="ko-KR" sz="2399"/>
            </a:lvl3pPr>
            <a:lvl4pPr marL="1371622" indent="0" latinLnBrk="1">
              <a:buNone/>
              <a:defRPr lang="ko-KR" sz="2000"/>
            </a:lvl4pPr>
            <a:lvl5pPr marL="1828831" indent="0" latinLnBrk="1">
              <a:buNone/>
              <a:defRPr lang="ko-KR" sz="2000"/>
            </a:lvl5pPr>
            <a:lvl6pPr marL="2286038" indent="0" latinLnBrk="1">
              <a:buNone/>
              <a:defRPr lang="ko-KR" sz="2000"/>
            </a:lvl6pPr>
            <a:lvl7pPr marL="2743246" indent="0" latinLnBrk="1">
              <a:buNone/>
              <a:defRPr lang="ko-KR" sz="2000"/>
            </a:lvl7pPr>
            <a:lvl8pPr marL="3200453" indent="0" latinLnBrk="1">
              <a:buNone/>
              <a:defRPr lang="ko-KR" sz="2000"/>
            </a:lvl8pPr>
            <a:lvl9pPr marL="3657661" indent="0" latinLnBrk="1">
              <a:buNone/>
              <a:defRPr lang="ko-KR"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ko-KR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99118" y="2209800"/>
            <a:ext cx="3086904" cy="3810000"/>
          </a:xfrm>
        </p:spPr>
        <p:txBody>
          <a:bodyPr>
            <a:normAutofit/>
          </a:bodyPr>
          <a:lstStyle>
            <a:lvl1pPr marL="0" indent="0" latinLnBrk="1">
              <a:lnSpc>
                <a:spcPct val="110000"/>
              </a:lnSpc>
              <a:spcBef>
                <a:spcPts val="600"/>
              </a:spcBef>
              <a:buNone/>
              <a:defRPr lang="ko-KR" sz="1800"/>
            </a:lvl1pPr>
            <a:lvl2pPr marL="457207" indent="0" latinLnBrk="1">
              <a:buNone/>
              <a:defRPr lang="ko-KR" sz="1200"/>
            </a:lvl2pPr>
            <a:lvl3pPr marL="914415" indent="0" latinLnBrk="1">
              <a:buNone/>
              <a:defRPr lang="ko-KR" sz="1000"/>
            </a:lvl3pPr>
            <a:lvl4pPr marL="1371622" indent="0" latinLnBrk="1">
              <a:buNone/>
              <a:defRPr lang="ko-KR" sz="900"/>
            </a:lvl4pPr>
            <a:lvl5pPr marL="1828831" indent="0" latinLnBrk="1">
              <a:buNone/>
              <a:defRPr lang="ko-KR" sz="900"/>
            </a:lvl5pPr>
            <a:lvl6pPr marL="2286038" indent="0" latinLnBrk="1">
              <a:buNone/>
              <a:defRPr lang="ko-KR" sz="900"/>
            </a:lvl6pPr>
            <a:lvl7pPr marL="2743246" indent="0" latinLnBrk="1">
              <a:buNone/>
              <a:defRPr lang="ko-KR" sz="900"/>
            </a:lvl7pPr>
            <a:lvl8pPr marL="3200453" indent="0" latinLnBrk="1">
              <a:buNone/>
              <a:defRPr lang="ko-KR" sz="900"/>
            </a:lvl8pPr>
            <a:lvl9pPr marL="3657661" indent="0" latinLnBrk="1">
              <a:buNone/>
              <a:defRPr lang="ko-KR" sz="900"/>
            </a:lvl9pPr>
          </a:lstStyle>
          <a:p>
            <a:pPr lvl="0" latinLnBrk="1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41960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799117" y="533400"/>
            <a:ext cx="6516798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99117" y="1828800"/>
            <a:ext cx="6516798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latinLnBrk="1"/>
            <a:r>
              <a:rPr lang="ko-KR" dirty="0"/>
              <a:t>마스터 텍스트 스타일 편집</a:t>
            </a:r>
          </a:p>
          <a:p>
            <a:pPr lvl="1" latinLnBrk="1"/>
            <a:r>
              <a:rPr lang="ko-KR" dirty="0"/>
              <a:t>둘째 수준</a:t>
            </a:r>
          </a:p>
          <a:p>
            <a:pPr lvl="2" latinLnBrk="1"/>
            <a:r>
              <a:rPr lang="ko-KR" dirty="0"/>
              <a:t>셋째 수준</a:t>
            </a:r>
          </a:p>
          <a:p>
            <a:pPr lvl="3" latinLnBrk="1"/>
            <a:r>
              <a:rPr lang="ko-KR" dirty="0"/>
              <a:t>넷째 수준</a:t>
            </a:r>
          </a:p>
          <a:p>
            <a:pPr lvl="4" latinLnBrk="1"/>
            <a:r>
              <a:rPr lang="ko-KR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200813" y="6155270"/>
            <a:ext cx="1028968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1">
              <a:defRPr lang="ko-KR"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atinLnBrk="1"/>
            <a:fld id="{3E0FA9E5-6744-4841-888F-9E7CC0C2B7EC}" type="datetimeFigureOut">
              <a:pPr latinLnBrk="1"/>
              <a:t>2017-08-12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799118" y="6155270"/>
            <a:ext cx="424092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1">
              <a:defRPr lang="ko-KR"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01277" y="6155270"/>
            <a:ext cx="914639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1">
              <a:defRPr lang="ko-KR"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AEAE4A8-A6E5-453E-B946-FB774B73F48C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597054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15" rtl="0" eaLnBrk="1" latinLnBrk="1" hangingPunct="1">
        <a:lnSpc>
          <a:spcPct val="80000"/>
        </a:lnSpc>
        <a:spcBef>
          <a:spcPct val="0"/>
        </a:spcBef>
        <a:buNone/>
        <a:defRPr lang="ko-KR" sz="3600" b="1" kern="120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74325" indent="-228604" algn="l" defTabSz="914415" rtl="0" eaLnBrk="1" latinLnBrk="1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lang="ko-KR" sz="2000" kern="1200">
          <a:solidFill>
            <a:schemeClr val="tx1">
              <a:lumMod val="65000"/>
              <a:lumOff val="3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594370" indent="-228604" algn="l" defTabSz="914415" rtl="0" eaLnBrk="1" latinLnBrk="1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lang="ko-KR" sz="1800" kern="1200">
          <a:solidFill>
            <a:schemeClr val="tx1">
              <a:lumMod val="65000"/>
              <a:lumOff val="3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77252" indent="-182884" algn="l" defTabSz="914415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lang="ko-KR" sz="1600" kern="1200">
          <a:solidFill>
            <a:schemeClr val="tx1">
              <a:lumMod val="65000"/>
              <a:lumOff val="3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960136" indent="-182884" algn="l" defTabSz="914415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097298" indent="-137162" algn="l" defTabSz="914415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234461" indent="-137162" algn="l" defTabSz="914415" rtl="0" eaLnBrk="1" latinLnBrk="1" hangingPunct="1">
        <a:spcBef>
          <a:spcPts val="600"/>
        </a:spcBef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22" indent="-137162" algn="l" defTabSz="914415" rtl="0" eaLnBrk="1" latinLnBrk="1" hangingPunct="1">
        <a:spcBef>
          <a:spcPts val="600"/>
        </a:spcBef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85" indent="-137162" algn="l" defTabSz="914415" rtl="0" eaLnBrk="1" latinLnBrk="1" hangingPunct="1">
        <a:spcBef>
          <a:spcPts val="600"/>
        </a:spcBef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47" indent="-137162" algn="l" defTabSz="914415" rtl="0" eaLnBrk="1" latinLnBrk="1" hangingPunct="1">
        <a:spcBef>
          <a:spcPts val="600"/>
        </a:spcBef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15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914415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914415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914415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914415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914415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914415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914415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914415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988840"/>
            <a:ext cx="7344816" cy="1059163"/>
          </a:xfrm>
        </p:spPr>
        <p:txBody>
          <a:bodyPr>
            <a:normAutofit/>
          </a:bodyPr>
          <a:lstStyle/>
          <a:p>
            <a:r>
              <a:rPr lang="en-US" altLang="ko-KR" sz="6000" dirty="0"/>
              <a:t>VR snowboard</a:t>
            </a:r>
            <a:endParaRPr lang="ko-KR" sz="6000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 err="1"/>
              <a:t>정병두</a:t>
            </a:r>
            <a:r>
              <a:rPr lang="en-US" altLang="ko-KR" dirty="0"/>
              <a:t> </a:t>
            </a:r>
            <a:r>
              <a:rPr lang="ko-KR" altLang="en-US" dirty="0"/>
              <a:t>이정민 원연재</a:t>
            </a:r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799116" y="533400"/>
            <a:ext cx="8237379" cy="1066800"/>
          </a:xfrm>
        </p:spPr>
        <p:txBody>
          <a:bodyPr>
            <a:normAutofit/>
          </a:bodyPr>
          <a:lstStyle/>
          <a:p>
            <a:r>
              <a:rPr lang="en-US" altLang="ko-KR" sz="4800" dirty="0"/>
              <a:t>After</a:t>
            </a:r>
            <a:endParaRPr lang="ko-KR" sz="4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075" y="1600200"/>
            <a:ext cx="5997460" cy="47248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82013" y="6325009"/>
            <a:ext cx="36715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Tris : 57.9k	Verts : 37.9k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3044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결론</a:t>
            </a:r>
            <a:endParaRPr lang="ko-KR" sz="4800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799117" y="1828800"/>
            <a:ext cx="6516798" cy="4120480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최적화로 성능 향상</a:t>
            </a:r>
            <a:endParaRPr lang="en-US" altLang="ko-KR" sz="2000" dirty="0"/>
          </a:p>
          <a:p>
            <a:pPr lvl="1"/>
            <a:r>
              <a:rPr lang="ko-KR" altLang="en-US" sz="2000" dirty="0" err="1"/>
              <a:t>폴리곤</a:t>
            </a:r>
            <a:r>
              <a:rPr lang="ko-KR" altLang="en-US" sz="2000" dirty="0"/>
              <a:t> 수 감소 </a:t>
            </a:r>
            <a:r>
              <a:rPr lang="en-US" altLang="ko-KR" sz="2000" dirty="0"/>
              <a:t>(321.4k -&gt; 57.9k)</a:t>
            </a:r>
          </a:p>
          <a:p>
            <a:pPr lvl="1"/>
            <a:r>
              <a:rPr lang="ko-KR" altLang="en-US" sz="2000" dirty="0"/>
              <a:t>프레임 수 증가 </a:t>
            </a:r>
            <a:r>
              <a:rPr lang="en-US" altLang="ko-KR" sz="2000" dirty="0"/>
              <a:t>(69.7FPS -&gt; 334.6FPS)</a:t>
            </a:r>
          </a:p>
          <a:p>
            <a:pPr lvl="1"/>
            <a:endParaRPr lang="en-US" altLang="ko-KR" sz="2000" dirty="0"/>
          </a:p>
          <a:p>
            <a:r>
              <a:rPr lang="ko-KR" altLang="en-US" sz="2400" dirty="0"/>
              <a:t>사실화</a:t>
            </a:r>
            <a:endParaRPr lang="en-US" altLang="ko-KR" sz="2000" dirty="0"/>
          </a:p>
          <a:p>
            <a:pPr lvl="1"/>
            <a:r>
              <a:rPr lang="en-US" altLang="ko-KR" sz="2000" dirty="0" err="1"/>
              <a:t>Shader</a:t>
            </a:r>
            <a:r>
              <a:rPr lang="ko-KR" altLang="en-US" sz="2000" dirty="0"/>
              <a:t>로 지형 세부묘사</a:t>
            </a:r>
            <a:endParaRPr lang="en-US" altLang="ko-KR" sz="2000" dirty="0"/>
          </a:p>
          <a:p>
            <a:pPr lvl="1"/>
            <a:r>
              <a:rPr lang="en-US" altLang="ko-KR" sz="2000" dirty="0"/>
              <a:t>Skybox</a:t>
            </a:r>
            <a:r>
              <a:rPr lang="ko-KR" altLang="en-US" sz="2000" dirty="0"/>
              <a:t>로 </a:t>
            </a:r>
            <a:r>
              <a:rPr lang="en-US" altLang="ko-KR" sz="2000" dirty="0"/>
              <a:t>3</a:t>
            </a:r>
            <a:r>
              <a:rPr lang="ko-KR" altLang="en-US" sz="2000" dirty="0"/>
              <a:t>차원 배경 표현</a:t>
            </a:r>
            <a:endParaRPr lang="en-US" altLang="ko-KR" sz="2000" dirty="0"/>
          </a:p>
          <a:p>
            <a:pPr lvl="1"/>
            <a:endParaRPr lang="en-US" altLang="ko-KR" sz="2000" dirty="0"/>
          </a:p>
          <a:p>
            <a:r>
              <a:rPr lang="ko-KR" altLang="en-US" sz="2200" dirty="0"/>
              <a:t>경로의 다양화</a:t>
            </a:r>
          </a:p>
        </p:txBody>
      </p:sp>
    </p:spTree>
    <p:extLst>
      <p:ext uri="{BB962C8B-B14F-4D97-AF65-F5344CB8AC3E}">
        <p14:creationId xmlns:p14="http://schemas.microsoft.com/office/powerpoint/2010/main" val="418434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Polygon</a:t>
            </a:r>
            <a:endParaRPr lang="ko-KR" sz="4800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400" dirty="0" err="1"/>
              <a:t>폴리곤에</a:t>
            </a:r>
            <a:r>
              <a:rPr lang="ko-KR" altLang="en-US" sz="2400" dirty="0"/>
              <a:t> 대한 설명</a:t>
            </a:r>
            <a:endParaRPr lang="en-US" altLang="ko-KR" sz="2400" dirty="0"/>
          </a:p>
          <a:p>
            <a:r>
              <a:rPr lang="ko-KR" altLang="en-US" sz="2400" dirty="0" err="1"/>
              <a:t>폴리곤</a:t>
            </a:r>
            <a:r>
              <a:rPr lang="ko-KR" altLang="en-US" sz="2400" dirty="0"/>
              <a:t> 개수에 따른 성능</a:t>
            </a:r>
            <a:endParaRPr lang="en-US" altLang="ko-KR" sz="2400" dirty="0"/>
          </a:p>
          <a:p>
            <a:r>
              <a:rPr lang="ko-KR" altLang="en-US" sz="2400" dirty="0"/>
              <a:t>플랫폼별</a:t>
            </a:r>
            <a:r>
              <a:rPr lang="en-US" altLang="ko-KR" sz="2400" dirty="0"/>
              <a:t>(PC, </a:t>
            </a:r>
            <a:r>
              <a:rPr lang="ko-KR" altLang="en-US" sz="2400" dirty="0"/>
              <a:t>스마트폰</a:t>
            </a:r>
            <a:r>
              <a:rPr lang="en-US" altLang="ko-KR" sz="2400" dirty="0"/>
              <a:t>) </a:t>
            </a:r>
            <a:r>
              <a:rPr lang="ko-KR" altLang="en-US" sz="2400" dirty="0"/>
              <a:t>적정한 </a:t>
            </a:r>
            <a:r>
              <a:rPr lang="ko-KR" altLang="en-US" sz="2400" dirty="0" err="1"/>
              <a:t>폴리곤</a:t>
            </a:r>
            <a:r>
              <a:rPr lang="ko-KR" altLang="en-US" sz="2400" dirty="0"/>
              <a:t> 개수</a:t>
            </a:r>
            <a:endParaRPr lang="en-US" altLang="ko-KR" sz="24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651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799116" y="533400"/>
            <a:ext cx="8237379" cy="1066800"/>
          </a:xfrm>
        </p:spPr>
        <p:txBody>
          <a:bodyPr>
            <a:normAutofit/>
          </a:bodyPr>
          <a:lstStyle/>
          <a:p>
            <a:r>
              <a:rPr lang="en-US" altLang="ko-KR" sz="4800" dirty="0"/>
              <a:t>Before</a:t>
            </a:r>
            <a:endParaRPr lang="ko-KR" sz="4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315" y="1600200"/>
            <a:ext cx="5082980" cy="391701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74068" y="5501385"/>
            <a:ext cx="3887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Tris : 321.4k	Verts : 198.2k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4618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799116" y="533400"/>
            <a:ext cx="8237379" cy="1066800"/>
          </a:xfrm>
        </p:spPr>
        <p:txBody>
          <a:bodyPr>
            <a:normAutofit/>
          </a:bodyPr>
          <a:lstStyle/>
          <a:p>
            <a:r>
              <a:rPr lang="en-US" altLang="ko-KR" sz="4800" dirty="0"/>
              <a:t>Asset Import (1)</a:t>
            </a:r>
            <a:endParaRPr lang="ko-KR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2416158" y="5517232"/>
            <a:ext cx="5003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Mountain is made of 4300 triangles.</a:t>
            </a:r>
            <a:endParaRPr lang="ko-KR" altLang="en-US" sz="2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16" y="1600200"/>
            <a:ext cx="7681626" cy="378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799116" y="533400"/>
            <a:ext cx="8237379" cy="1066800"/>
          </a:xfrm>
        </p:spPr>
        <p:txBody>
          <a:bodyPr>
            <a:normAutofit/>
          </a:bodyPr>
          <a:lstStyle/>
          <a:p>
            <a:r>
              <a:rPr lang="en-US" altLang="ko-KR" sz="4800" dirty="0"/>
              <a:t>Asset Import (2)</a:t>
            </a:r>
            <a:endParaRPr lang="ko-KR" sz="4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215" y="1577400"/>
            <a:ext cx="6927180" cy="520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17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799116" y="533400"/>
            <a:ext cx="8237379" cy="1066800"/>
          </a:xfrm>
        </p:spPr>
        <p:txBody>
          <a:bodyPr>
            <a:normAutofit/>
          </a:bodyPr>
          <a:lstStyle/>
          <a:p>
            <a:r>
              <a:rPr lang="en-US" altLang="ko-KR" sz="4800" dirty="0"/>
              <a:t>Sky Sphere (1)</a:t>
            </a:r>
            <a:endParaRPr lang="ko-KR" sz="4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719" y="1634480"/>
            <a:ext cx="4858171" cy="459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82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799116" y="533400"/>
            <a:ext cx="8237379" cy="1066800"/>
          </a:xfrm>
        </p:spPr>
        <p:txBody>
          <a:bodyPr>
            <a:normAutofit/>
          </a:bodyPr>
          <a:lstStyle/>
          <a:p>
            <a:r>
              <a:rPr lang="en-US" altLang="ko-KR" sz="4800" dirty="0"/>
              <a:t>Sky Sphere (2)</a:t>
            </a:r>
            <a:endParaRPr lang="ko-KR" sz="4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317" y="1600200"/>
            <a:ext cx="6408975" cy="419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426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799116" y="533400"/>
            <a:ext cx="8237379" cy="1066800"/>
          </a:xfrm>
        </p:spPr>
        <p:txBody>
          <a:bodyPr>
            <a:normAutofit/>
          </a:bodyPr>
          <a:lstStyle/>
          <a:p>
            <a:r>
              <a:rPr lang="en-US" altLang="ko-KR" sz="4800" dirty="0"/>
              <a:t>Sky Sphere (3)</a:t>
            </a:r>
            <a:endParaRPr lang="ko-KR" sz="4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713" y="1600200"/>
            <a:ext cx="6264183" cy="454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799116" y="533400"/>
            <a:ext cx="8237379" cy="1066800"/>
          </a:xfrm>
        </p:spPr>
        <p:txBody>
          <a:bodyPr>
            <a:normAutofit/>
          </a:bodyPr>
          <a:lstStyle/>
          <a:p>
            <a:r>
              <a:rPr lang="en-US" altLang="ko-KR" sz="4800" dirty="0"/>
              <a:t>Sky Sphere (4)</a:t>
            </a:r>
            <a:endParaRPr lang="ko-KR" sz="48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159" y="1600200"/>
            <a:ext cx="6081287" cy="446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05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usiness Contrast 16x9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EDCC8CB-8060-4226-BAA6-15A1BC6496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비즈니스 대비 프레젠테이션(와이드스크린)</Template>
  <TotalTime>0</TotalTime>
  <Words>100</Words>
  <Application>Microsoft Office PowerPoint</Application>
  <PresentationFormat>화면 슬라이드 쇼(4:3)</PresentationFormat>
  <Paragraphs>28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HY견고딕</vt:lpstr>
      <vt:lpstr>맑은 고딕</vt:lpstr>
      <vt:lpstr>Arial</vt:lpstr>
      <vt:lpstr>Franklin Gothic Medium</vt:lpstr>
      <vt:lpstr>Business Contrast 16x9</vt:lpstr>
      <vt:lpstr>VR snowboard</vt:lpstr>
      <vt:lpstr>Polygon</vt:lpstr>
      <vt:lpstr>Before</vt:lpstr>
      <vt:lpstr>Asset Import (1)</vt:lpstr>
      <vt:lpstr>Asset Import (2)</vt:lpstr>
      <vt:lpstr>Sky Sphere (1)</vt:lpstr>
      <vt:lpstr>Sky Sphere (2)</vt:lpstr>
      <vt:lpstr>Sky Sphere (3)</vt:lpstr>
      <vt:lpstr>Sky Sphere (4)</vt:lpstr>
      <vt:lpstr>After</vt:lpstr>
      <vt:lpstr>결론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2017-04-03T09:23:59Z</dcterms:created>
  <dcterms:modified xsi:type="dcterms:W3CDTF">2017-08-12T08:18:29Z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